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9" r:id="rId4"/>
    <p:sldId id="258" r:id="rId5"/>
    <p:sldId id="261" r:id="rId6"/>
    <p:sldId id="259" r:id="rId7"/>
    <p:sldId id="260" r:id="rId8"/>
    <p:sldId id="262" r:id="rId9"/>
    <p:sldId id="270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173" y="-3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39EF-9539-5846-AF5D-26B722F2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343AC-F62D-B9E5-47DC-FEBDED531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86C9A-8382-0CF2-1300-D33F9736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0144-9EF9-E2EC-AE0D-0EE6E17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B992-745F-4E72-89CC-E73D64BA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04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8CCD-725A-027D-2657-09C80277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7495B-A3ED-EDD0-C3CA-E414E28F9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0E5A2-0A07-F81C-2B48-6789B7E1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10D31-C808-AF62-50E6-B1824E07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302BD-FC94-1937-3A8B-790D9FE1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D4286-1F15-7093-F21F-CBFD666AD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21C4A-07E5-15D4-CBEA-3323FDC07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271B-8540-90E9-7F9C-8899D4B2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9B3E-459D-F32A-12B3-EEE3FCBB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62A38-9FF1-E5A2-C831-078BA36F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5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A4F6-57D1-DC5C-6637-4006EEF8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D490-87C3-BB29-DDE1-73696494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CE2E8-B89A-B209-3FE7-06931742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3B47-0BD7-842E-15B8-9191E926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4EE6-A25E-4C2D-0C12-13D1CF48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81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7D4E-3189-D656-BF7D-1451F583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CE47-5E37-8036-4B3F-9AAE07384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51F8F-B074-CFB4-71DD-FDBFAE70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CB89A-0DC1-11B6-D6EE-E57C4123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5C8D-9CA5-00C6-F425-638AF416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8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C8BA-52BD-4056-AAA4-D8EC10AF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D2C1-39CA-0F08-2E18-033717317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E9B97-A11A-5EBB-7287-A26EC80D6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DF1A6-A883-F0C9-5FF6-03B954D2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6B688-AA06-E827-B6F9-CD8D6F3C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20F7D-4061-58C1-891D-E45CD62B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79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A3A8-1CE2-263E-822D-B36F2111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8CBB1-C616-75CC-86E9-817F86F2F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FB54B-20A8-49A1-6184-3F426A65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6D49B-7BFA-8B50-E4BE-A54C78A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83545-1A1F-8BB6-3A52-3D6F9A03E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41E53-CFA7-1529-B0EF-C0D1AB17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6E74C-436D-E5AB-405F-A362AB1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E14E8-1A40-1E01-9B26-FEB224C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1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998C-DCDD-E1DD-4654-68C30AA5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8693E-9731-D216-A202-77BB90D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84110-8562-04C6-10D3-9A4C15E1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33A44-4C1A-389C-5706-DC354D8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8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2A26E-58D1-4A6E-B789-4CAF6165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18DC-F772-910A-1628-5267243E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59F2-A073-1BA4-99C5-832F0D4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5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4500-FF3E-3F61-E936-10DF6380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AD87-25DA-03CA-30D0-3534B702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6863D-80D7-CE90-9144-C101D6C9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FE845-C22B-7222-DE80-AAA521F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373EC-297F-DE31-2849-A79A86FE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7AADF-D6B3-C50A-A8EA-0F11A8B2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5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EFE6-8334-EB8A-48AA-F8724364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5D1B6-AE4B-E2B5-CE88-98D2223C8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FEF3-1C3F-EA03-C568-872632B4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98932-F591-2362-BAF1-C9685ED9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83E33-C6D2-15FD-E6C4-E7D426CA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CC07-25F1-2B0E-DE51-180A99AA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91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F37B3-B634-EFA7-A80A-FB8C95E3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FBE05-8A1A-40F3-E4B2-6EA35CF6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A3C9-594C-B462-A381-3CBF15D45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FA45C-886E-4A6E-9089-A306111492C1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4D08-E44E-0236-740A-5949744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E1E1-9E3C-AB93-53FA-AB969A113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D4076-6BE6-4336-A1C9-6C53DDF19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6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C5A63A02-803F-DE13-4459-B85DB4300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6" b="43584"/>
          <a:stretch/>
        </p:blipFill>
        <p:spPr>
          <a:xfrm>
            <a:off x="325242" y="709034"/>
            <a:ext cx="11541512" cy="1305083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294D1C7B-E59D-0FA6-314D-7C6440E024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21" b="43284"/>
          <a:stretch/>
        </p:blipFill>
        <p:spPr>
          <a:xfrm>
            <a:off x="325242" y="2057400"/>
            <a:ext cx="11541512" cy="775447"/>
          </a:xfrm>
          <a:prstGeom prst="rect">
            <a:avLst/>
          </a:prstGeom>
        </p:spPr>
      </p:pic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D79A8264-7B8B-0786-B832-B5A81C7900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8" b="42807"/>
          <a:stretch/>
        </p:blipFill>
        <p:spPr>
          <a:xfrm>
            <a:off x="325242" y="2832847"/>
            <a:ext cx="11541512" cy="1089480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A74FA139-6D97-A90B-70A0-8367CA3445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7" b="36732"/>
          <a:stretch/>
        </p:blipFill>
        <p:spPr>
          <a:xfrm>
            <a:off x="325242" y="3922327"/>
            <a:ext cx="11541512" cy="2175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8ADFB6-37EE-8765-830B-3BACBB65C108}"/>
              </a:ext>
            </a:extLst>
          </p:cNvPr>
          <p:cNvSpPr txBox="1"/>
          <p:nvPr/>
        </p:nvSpPr>
        <p:spPr>
          <a:xfrm>
            <a:off x="554260" y="877091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-10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1E2B2-F1C6-0E56-A53C-3EFF14EC77D9}"/>
              </a:ext>
            </a:extLst>
          </p:cNvPr>
          <p:cNvSpPr txBox="1"/>
          <p:nvPr/>
        </p:nvSpPr>
        <p:spPr>
          <a:xfrm>
            <a:off x="675226" y="2294023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-20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CAD5F-2C45-992F-D42F-A56142C436BA}"/>
              </a:ext>
            </a:extLst>
          </p:cNvPr>
          <p:cNvSpPr txBox="1"/>
          <p:nvPr/>
        </p:nvSpPr>
        <p:spPr>
          <a:xfrm>
            <a:off x="675225" y="3254136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-30</a:t>
            </a:r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3B67-4F01-3629-E6A8-D6D1D8DF6131}"/>
              </a:ext>
            </a:extLst>
          </p:cNvPr>
          <p:cNvSpPr txBox="1"/>
          <p:nvPr/>
        </p:nvSpPr>
        <p:spPr>
          <a:xfrm>
            <a:off x="675225" y="4406706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-40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E047F9-AE9A-3CA3-959B-6822D956DA91}"/>
              </a:ext>
            </a:extLst>
          </p:cNvPr>
          <p:cNvSpPr/>
          <p:nvPr/>
        </p:nvSpPr>
        <p:spPr>
          <a:xfrm>
            <a:off x="1452166" y="2147499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14B35-16E8-2926-4ABA-97ED956BC38A}"/>
              </a:ext>
            </a:extLst>
          </p:cNvPr>
          <p:cNvSpPr/>
          <p:nvPr/>
        </p:nvSpPr>
        <p:spPr>
          <a:xfrm>
            <a:off x="3926425" y="2133248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55272F-6484-2FA9-21D7-E3A9484A4E9F}"/>
              </a:ext>
            </a:extLst>
          </p:cNvPr>
          <p:cNvSpPr/>
          <p:nvPr/>
        </p:nvSpPr>
        <p:spPr>
          <a:xfrm>
            <a:off x="6400683" y="2132025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EDEE5-FC28-CB43-BE0A-649924E89603}"/>
              </a:ext>
            </a:extLst>
          </p:cNvPr>
          <p:cNvSpPr/>
          <p:nvPr/>
        </p:nvSpPr>
        <p:spPr>
          <a:xfrm>
            <a:off x="8874942" y="2132615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52E501-0F86-4807-B123-BAC430128788}"/>
              </a:ext>
            </a:extLst>
          </p:cNvPr>
          <p:cNvSpPr/>
          <p:nvPr/>
        </p:nvSpPr>
        <p:spPr>
          <a:xfrm>
            <a:off x="1802149" y="3992822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A4B2CD-55DE-44A2-FC06-84C6612C0927}"/>
              </a:ext>
            </a:extLst>
          </p:cNvPr>
          <p:cNvSpPr/>
          <p:nvPr/>
        </p:nvSpPr>
        <p:spPr>
          <a:xfrm>
            <a:off x="4276408" y="3973916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051F00-907C-456C-E810-1BE1C181F736}"/>
              </a:ext>
            </a:extLst>
          </p:cNvPr>
          <p:cNvSpPr/>
          <p:nvPr/>
        </p:nvSpPr>
        <p:spPr>
          <a:xfrm>
            <a:off x="2055905" y="3254136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560B-6F19-0235-E5D0-0BDA6716E4AE}"/>
              </a:ext>
            </a:extLst>
          </p:cNvPr>
          <p:cNvSpPr/>
          <p:nvPr/>
        </p:nvSpPr>
        <p:spPr>
          <a:xfrm>
            <a:off x="5392327" y="3214898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DEAC09-6E03-BD6D-2815-C7175E334ABA}"/>
              </a:ext>
            </a:extLst>
          </p:cNvPr>
          <p:cNvSpPr/>
          <p:nvPr/>
        </p:nvSpPr>
        <p:spPr>
          <a:xfrm>
            <a:off x="8728749" y="3221505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814BA5-AB51-CABE-5895-2CF5EA8BA24E}"/>
              </a:ext>
            </a:extLst>
          </p:cNvPr>
          <p:cNvSpPr/>
          <p:nvPr/>
        </p:nvSpPr>
        <p:spPr>
          <a:xfrm>
            <a:off x="6750667" y="3973732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FBC05-9D90-0F84-C81E-1B31D46CB396}"/>
              </a:ext>
            </a:extLst>
          </p:cNvPr>
          <p:cNvSpPr/>
          <p:nvPr/>
        </p:nvSpPr>
        <p:spPr>
          <a:xfrm>
            <a:off x="3780002" y="1021258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9BE91-DC31-F13D-33F0-BBEF221E26D4}"/>
              </a:ext>
            </a:extLst>
          </p:cNvPr>
          <p:cNvSpPr/>
          <p:nvPr/>
        </p:nvSpPr>
        <p:spPr>
          <a:xfrm>
            <a:off x="6267218" y="1026008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AB85A-FBE6-6871-3044-0AC720C4E08C}"/>
              </a:ext>
            </a:extLst>
          </p:cNvPr>
          <p:cNvSpPr/>
          <p:nvPr/>
        </p:nvSpPr>
        <p:spPr>
          <a:xfrm>
            <a:off x="8754434" y="1026008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69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86EAE-8EE6-4EA9-89B5-DCD1E71B8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6157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99B0465-3AAB-A26A-33F7-61E9EB5F4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753"/>
            <a:ext cx="12192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6E0452C-CBE0-0BC7-4356-439E1E5F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615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9D436A8-3D60-656E-4B34-464445E98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F4C6E55-D77E-BBFB-9A76-A1865B70B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0"/>
            <a:ext cx="12192000" cy="3576157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8DE7736-C8A8-E39D-F279-DB2C6032D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753"/>
            <a:ext cx="12192000" cy="355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587D40-544D-4BB9-EAB3-E2B060EE9DE1}"/>
              </a:ext>
            </a:extLst>
          </p:cNvPr>
          <p:cNvCxnSpPr/>
          <p:nvPr/>
        </p:nvCxnSpPr>
        <p:spPr>
          <a:xfrm flipH="1">
            <a:off x="837354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B0D46E-5D1D-7B58-BCAB-127DEA5D9D98}"/>
              </a:ext>
            </a:extLst>
          </p:cNvPr>
          <p:cNvCxnSpPr/>
          <p:nvPr/>
        </p:nvCxnSpPr>
        <p:spPr>
          <a:xfrm flipH="1">
            <a:off x="1758753" y="147157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394C67-3A0D-ED52-7D6D-63AA85F73AD9}"/>
              </a:ext>
            </a:extLst>
          </p:cNvPr>
          <p:cNvCxnSpPr/>
          <p:nvPr/>
        </p:nvCxnSpPr>
        <p:spPr>
          <a:xfrm flipH="1">
            <a:off x="2680152" y="-115147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EBF96-3837-A362-62F5-55002FA555A3}"/>
              </a:ext>
            </a:extLst>
          </p:cNvPr>
          <p:cNvCxnSpPr/>
          <p:nvPr/>
        </p:nvCxnSpPr>
        <p:spPr>
          <a:xfrm flipH="1">
            <a:off x="3601551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AB7B9D-CD85-EF4D-F1E2-7AC8E9340748}"/>
              </a:ext>
            </a:extLst>
          </p:cNvPr>
          <p:cNvCxnSpPr/>
          <p:nvPr/>
        </p:nvCxnSpPr>
        <p:spPr>
          <a:xfrm flipH="1">
            <a:off x="4522950" y="126674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4B6EC6-30B9-5823-4970-C15105CBA92B}"/>
              </a:ext>
            </a:extLst>
          </p:cNvPr>
          <p:cNvCxnSpPr/>
          <p:nvPr/>
        </p:nvCxnSpPr>
        <p:spPr>
          <a:xfrm flipH="1">
            <a:off x="5444349" y="189753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46BC6-2050-DE20-E97B-32305051890A}"/>
              </a:ext>
            </a:extLst>
          </p:cNvPr>
          <p:cNvCxnSpPr/>
          <p:nvPr/>
        </p:nvCxnSpPr>
        <p:spPr>
          <a:xfrm flipH="1">
            <a:off x="6361739" y="189753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AA476A-5CF7-27DA-5D4C-E7FA45B75E8E}"/>
              </a:ext>
            </a:extLst>
          </p:cNvPr>
          <p:cNvCxnSpPr/>
          <p:nvPr/>
        </p:nvCxnSpPr>
        <p:spPr>
          <a:xfrm flipH="1">
            <a:off x="7282826" y="147157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624C04-C29D-C627-B41D-C91EC59B0650}"/>
              </a:ext>
            </a:extLst>
          </p:cNvPr>
          <p:cNvCxnSpPr/>
          <p:nvPr/>
        </p:nvCxnSpPr>
        <p:spPr>
          <a:xfrm flipH="1">
            <a:off x="8200216" y="566928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CBCAB1-8011-DCEB-6CC8-843A75676661}"/>
              </a:ext>
            </a:extLst>
          </p:cNvPr>
          <p:cNvCxnSpPr/>
          <p:nvPr/>
        </p:nvCxnSpPr>
        <p:spPr>
          <a:xfrm flipH="1">
            <a:off x="9130028" y="451104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EF5329-7AF3-8F9D-F0C0-A8B30D605B47}"/>
              </a:ext>
            </a:extLst>
          </p:cNvPr>
          <p:cNvCxnSpPr/>
          <p:nvPr/>
        </p:nvCxnSpPr>
        <p:spPr>
          <a:xfrm flipH="1">
            <a:off x="10018690" y="189753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4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10FB389-DC3D-4024-6301-2D213B646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0"/>
            <a:ext cx="12192000" cy="3556000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7CDDA258-B279-C4AC-BEB4-654BF0D4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3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19A32FE1-9DCC-DF12-A1E5-6176898DB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 b="15472"/>
          <a:stretch/>
        </p:blipFill>
        <p:spPr>
          <a:xfrm>
            <a:off x="359192" y="6062852"/>
            <a:ext cx="11541512" cy="7849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5D810D-5801-B24E-3423-1A0B4E7254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35555" b="40617"/>
          <a:stretch/>
        </p:blipFill>
        <p:spPr>
          <a:xfrm>
            <a:off x="359192" y="1061110"/>
            <a:ext cx="11541512" cy="1189908"/>
          </a:xfrm>
          <a:prstGeom prst="rect">
            <a:avLst/>
          </a:prstGeom>
        </p:spPr>
      </p:pic>
      <p:pic>
        <p:nvPicPr>
          <p:cNvPr id="49" name="Picture 48" descr="A screen shot of a graph&#10;&#10;Description automatically generated">
            <a:extLst>
              <a:ext uri="{FF2B5EF4-FFF2-40B4-BE49-F238E27FC236}">
                <a16:creationId xmlns:a16="http://schemas.microsoft.com/office/drawing/2014/main" id="{28E8B3E6-7AEC-F79E-052C-2C19DFABF2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13551"/>
          <a:stretch/>
        </p:blipFill>
        <p:spPr>
          <a:xfrm>
            <a:off x="367079" y="4772214"/>
            <a:ext cx="11541512" cy="1108708"/>
          </a:xfrm>
          <a:prstGeom prst="rect">
            <a:avLst/>
          </a:prstGeom>
        </p:spPr>
      </p:pic>
      <p:pic>
        <p:nvPicPr>
          <p:cNvPr id="47" name="Picture 46" descr="A screen shot of a graph&#10;&#10;Description automatically generated">
            <a:extLst>
              <a:ext uri="{FF2B5EF4-FFF2-40B4-BE49-F238E27FC236}">
                <a16:creationId xmlns:a16="http://schemas.microsoft.com/office/drawing/2014/main" id="{5806A398-8384-6BCE-4FA8-40C1F35D7B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4" b="36733"/>
          <a:stretch/>
        </p:blipFill>
        <p:spPr>
          <a:xfrm>
            <a:off x="392896" y="2128497"/>
            <a:ext cx="11541512" cy="1068505"/>
          </a:xfrm>
          <a:prstGeom prst="rect">
            <a:avLst/>
          </a:prstGeom>
        </p:spPr>
      </p:pic>
      <p:pic>
        <p:nvPicPr>
          <p:cNvPr id="45" name="Picture 44" descr="A screen shot of a graph&#10;&#10;Description automatically generated">
            <a:extLst>
              <a:ext uri="{FF2B5EF4-FFF2-40B4-BE49-F238E27FC236}">
                <a16:creationId xmlns:a16="http://schemas.microsoft.com/office/drawing/2014/main" id="{2D400051-6728-02CA-503B-EAD8C520C5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0" b="24009"/>
          <a:stretch/>
        </p:blipFill>
        <p:spPr>
          <a:xfrm>
            <a:off x="351061" y="3342501"/>
            <a:ext cx="11489877" cy="1429712"/>
          </a:xfrm>
          <a:prstGeom prst="rect">
            <a:avLst/>
          </a:prstGeom>
        </p:spPr>
      </p:pic>
      <p:pic>
        <p:nvPicPr>
          <p:cNvPr id="40" name="Picture 39" descr="A screen shot of a graph&#10;&#10;Description automatically generated">
            <a:extLst>
              <a:ext uri="{FF2B5EF4-FFF2-40B4-BE49-F238E27FC236}">
                <a16:creationId xmlns:a16="http://schemas.microsoft.com/office/drawing/2014/main" id="{00A30379-B373-171B-465F-099B079DEE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9" b="42744"/>
          <a:stretch/>
        </p:blipFill>
        <p:spPr>
          <a:xfrm>
            <a:off x="367079" y="127906"/>
            <a:ext cx="11541512" cy="1067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8ADFB6-37EE-8765-830B-3BACBB65C108}"/>
              </a:ext>
            </a:extLst>
          </p:cNvPr>
          <p:cNvSpPr txBox="1"/>
          <p:nvPr/>
        </p:nvSpPr>
        <p:spPr>
          <a:xfrm>
            <a:off x="291296" y="1503670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DA3F76-B1DC-816A-E100-3DA5BC049794}"/>
              </a:ext>
            </a:extLst>
          </p:cNvPr>
          <p:cNvSpPr txBox="1"/>
          <p:nvPr/>
        </p:nvSpPr>
        <p:spPr>
          <a:xfrm>
            <a:off x="291295" y="3825919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1E2B2-F1C6-0E56-A53C-3EFF14EC77D9}"/>
              </a:ext>
            </a:extLst>
          </p:cNvPr>
          <p:cNvSpPr txBox="1"/>
          <p:nvPr/>
        </p:nvSpPr>
        <p:spPr>
          <a:xfrm>
            <a:off x="237507" y="2293418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CAD5F-2C45-992F-D42F-A56142C436BA}"/>
              </a:ext>
            </a:extLst>
          </p:cNvPr>
          <p:cNvSpPr txBox="1"/>
          <p:nvPr/>
        </p:nvSpPr>
        <p:spPr>
          <a:xfrm>
            <a:off x="237506" y="4917712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745B7-CECF-14AF-1E30-FDB6B8C73D84}"/>
              </a:ext>
            </a:extLst>
          </p:cNvPr>
          <p:cNvSpPr txBox="1"/>
          <p:nvPr/>
        </p:nvSpPr>
        <p:spPr>
          <a:xfrm>
            <a:off x="367079" y="436283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B8D6D8-4038-4D2B-AC25-EF781F08E265}"/>
              </a:ext>
            </a:extLst>
          </p:cNvPr>
          <p:cNvSpPr/>
          <p:nvPr/>
        </p:nvSpPr>
        <p:spPr>
          <a:xfrm>
            <a:off x="2046826" y="4130206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BB82E9-E4EF-0689-C8AC-6EFD2744F834}"/>
              </a:ext>
            </a:extLst>
          </p:cNvPr>
          <p:cNvSpPr/>
          <p:nvPr/>
        </p:nvSpPr>
        <p:spPr>
          <a:xfrm>
            <a:off x="4521085" y="4123042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A10A8-47F2-8BD8-D0F0-6AB38E704AA6}"/>
              </a:ext>
            </a:extLst>
          </p:cNvPr>
          <p:cNvSpPr/>
          <p:nvPr/>
        </p:nvSpPr>
        <p:spPr>
          <a:xfrm>
            <a:off x="1610543" y="1302447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B4F781-689D-7EC6-C5C7-0DE3D6C6847F}"/>
              </a:ext>
            </a:extLst>
          </p:cNvPr>
          <p:cNvSpPr/>
          <p:nvPr/>
        </p:nvSpPr>
        <p:spPr>
          <a:xfrm>
            <a:off x="4084802" y="1221259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A8C7D0-3A76-482E-DB84-AD9A9494091A}"/>
              </a:ext>
            </a:extLst>
          </p:cNvPr>
          <p:cNvSpPr/>
          <p:nvPr/>
        </p:nvSpPr>
        <p:spPr>
          <a:xfrm>
            <a:off x="1804894" y="2170657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9B9835-1F19-12C7-0093-59104FDA7C5B}"/>
              </a:ext>
            </a:extLst>
          </p:cNvPr>
          <p:cNvSpPr/>
          <p:nvPr/>
        </p:nvSpPr>
        <p:spPr>
          <a:xfrm>
            <a:off x="5141316" y="2170657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0BA981-DAD8-FD22-2ABC-DA3AE8D26A70}"/>
              </a:ext>
            </a:extLst>
          </p:cNvPr>
          <p:cNvSpPr/>
          <p:nvPr/>
        </p:nvSpPr>
        <p:spPr>
          <a:xfrm>
            <a:off x="6995344" y="4123041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15D8DD-F473-ABFE-94CB-FF88700C0FBF}"/>
              </a:ext>
            </a:extLst>
          </p:cNvPr>
          <p:cNvSpPr/>
          <p:nvPr/>
        </p:nvSpPr>
        <p:spPr>
          <a:xfrm>
            <a:off x="8232473" y="3342500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9E05F9-A74A-0079-64FF-3BE87A2B2962}"/>
              </a:ext>
            </a:extLst>
          </p:cNvPr>
          <p:cNvSpPr/>
          <p:nvPr/>
        </p:nvSpPr>
        <p:spPr>
          <a:xfrm>
            <a:off x="1144020" y="407082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18CE32-323E-575D-F566-4E480A5F643C}"/>
              </a:ext>
            </a:extLst>
          </p:cNvPr>
          <p:cNvSpPr/>
          <p:nvPr/>
        </p:nvSpPr>
        <p:spPr>
          <a:xfrm>
            <a:off x="3621740" y="408978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515EAA-BB69-1DA7-8309-F7E024603D74}"/>
              </a:ext>
            </a:extLst>
          </p:cNvPr>
          <p:cNvSpPr/>
          <p:nvPr/>
        </p:nvSpPr>
        <p:spPr>
          <a:xfrm>
            <a:off x="6095999" y="410874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B19659-832B-22C5-5212-2874600A7334}"/>
              </a:ext>
            </a:extLst>
          </p:cNvPr>
          <p:cNvSpPr/>
          <p:nvPr/>
        </p:nvSpPr>
        <p:spPr>
          <a:xfrm>
            <a:off x="8570258" y="410874"/>
            <a:ext cx="2474259" cy="61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30BA9F-09D0-CC55-144C-4DF3247457F0}"/>
              </a:ext>
            </a:extLst>
          </p:cNvPr>
          <p:cNvSpPr/>
          <p:nvPr/>
        </p:nvSpPr>
        <p:spPr>
          <a:xfrm>
            <a:off x="926353" y="4813725"/>
            <a:ext cx="4948518" cy="6740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22CADC-497A-20DC-F630-1AE0CF8ECC78}"/>
              </a:ext>
            </a:extLst>
          </p:cNvPr>
          <p:cNvSpPr/>
          <p:nvPr/>
        </p:nvSpPr>
        <p:spPr>
          <a:xfrm>
            <a:off x="6571014" y="1216184"/>
            <a:ext cx="4948518" cy="6740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0E6A5BE-C3A3-4EB5-AB60-6436CDA2B0B4}"/>
              </a:ext>
            </a:extLst>
          </p:cNvPr>
          <p:cNvSpPr/>
          <p:nvPr/>
        </p:nvSpPr>
        <p:spPr>
          <a:xfrm>
            <a:off x="5874871" y="4844376"/>
            <a:ext cx="4948518" cy="6740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52A7D2-B873-E247-D3E1-920C5EBF16A6}"/>
              </a:ext>
            </a:extLst>
          </p:cNvPr>
          <p:cNvSpPr txBox="1"/>
          <p:nvPr/>
        </p:nvSpPr>
        <p:spPr>
          <a:xfrm>
            <a:off x="249820" y="6052385"/>
            <a:ext cx="77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4A6326-0618-93A6-FB15-B897F914B0A3}"/>
              </a:ext>
            </a:extLst>
          </p:cNvPr>
          <p:cNvSpPr/>
          <p:nvPr/>
        </p:nvSpPr>
        <p:spPr>
          <a:xfrm>
            <a:off x="1615744" y="6091748"/>
            <a:ext cx="3336422" cy="61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C115C16-83B8-5C3A-C5E1-D790249D3182}"/>
              </a:ext>
            </a:extLst>
          </p:cNvPr>
          <p:cNvSpPr/>
          <p:nvPr/>
        </p:nvSpPr>
        <p:spPr>
          <a:xfrm>
            <a:off x="4205912" y="6116967"/>
            <a:ext cx="894529" cy="8928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5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7BD6D6-69F7-CAAB-785D-C0E6137E0914}"/>
              </a:ext>
            </a:extLst>
          </p:cNvPr>
          <p:cNvSpPr txBox="1"/>
          <p:nvPr/>
        </p:nvSpPr>
        <p:spPr>
          <a:xfrm>
            <a:off x="346635" y="747059"/>
            <a:ext cx="103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</a:t>
            </a:r>
          </a:p>
          <a:p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2B223-5A1C-2290-41C1-9BEE6F32CEA5}"/>
              </a:ext>
            </a:extLst>
          </p:cNvPr>
          <p:cNvSpPr txBox="1"/>
          <p:nvPr/>
        </p:nvSpPr>
        <p:spPr>
          <a:xfrm>
            <a:off x="346635" y="5464610"/>
            <a:ext cx="103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-30</a:t>
            </a:r>
          </a:p>
          <a:p>
            <a:endParaRPr lang="zh-CN" altLang="en-US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3B63BFC-5F5A-F1CD-F9DB-D5072A9BF815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8" b="42807"/>
          <a:stretch/>
        </p:blipFill>
        <p:spPr>
          <a:xfrm>
            <a:off x="419582" y="3213185"/>
            <a:ext cx="11541512" cy="2065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5A50D-1D81-BA66-5DE2-A2984C20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9412" b="15472"/>
          <a:stretch/>
        </p:blipFill>
        <p:spPr>
          <a:xfrm>
            <a:off x="57917" y="1230530"/>
            <a:ext cx="11541512" cy="1796637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2AB20B-A5F2-7DD0-07E3-D52DD3C06E96}"/>
              </a:ext>
            </a:extLst>
          </p:cNvPr>
          <p:cNvCxnSpPr/>
          <p:nvPr/>
        </p:nvCxnSpPr>
        <p:spPr>
          <a:xfrm flipH="1">
            <a:off x="1267304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37AD02-4EE8-3404-B116-47EB8FAE473B}"/>
              </a:ext>
            </a:extLst>
          </p:cNvPr>
          <p:cNvCxnSpPr/>
          <p:nvPr/>
        </p:nvCxnSpPr>
        <p:spPr>
          <a:xfrm flipH="1">
            <a:off x="2929720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E257AF-5EE1-1CB9-3951-D82E45FC7F40}"/>
              </a:ext>
            </a:extLst>
          </p:cNvPr>
          <p:cNvCxnSpPr/>
          <p:nvPr/>
        </p:nvCxnSpPr>
        <p:spPr>
          <a:xfrm flipH="1">
            <a:off x="4590197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5400B6-30DE-8F0F-84F6-92EC12147846}"/>
              </a:ext>
            </a:extLst>
          </p:cNvPr>
          <p:cNvCxnSpPr/>
          <p:nvPr/>
        </p:nvCxnSpPr>
        <p:spPr>
          <a:xfrm flipH="1">
            <a:off x="6250674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E07716-AC10-83F9-A1CA-4D6FF4E9826C}"/>
              </a:ext>
            </a:extLst>
          </p:cNvPr>
          <p:cNvCxnSpPr/>
          <p:nvPr/>
        </p:nvCxnSpPr>
        <p:spPr>
          <a:xfrm flipH="1">
            <a:off x="7913090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2451B-D843-EAFA-C9D2-D9B05239AC83}"/>
              </a:ext>
            </a:extLst>
          </p:cNvPr>
          <p:cNvCxnSpPr/>
          <p:nvPr/>
        </p:nvCxnSpPr>
        <p:spPr>
          <a:xfrm flipH="1">
            <a:off x="9575506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F384D-4FA6-CD56-CEFB-C9F0B256997B}"/>
              </a:ext>
            </a:extLst>
          </p:cNvPr>
          <p:cNvCxnSpPr/>
          <p:nvPr/>
        </p:nvCxnSpPr>
        <p:spPr>
          <a:xfrm flipH="1">
            <a:off x="11237922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A8B3237-1947-F5D1-0D11-7A1C69BF5A4E}"/>
              </a:ext>
            </a:extLst>
          </p:cNvPr>
          <p:cNvSpPr/>
          <p:nvPr/>
        </p:nvSpPr>
        <p:spPr>
          <a:xfrm>
            <a:off x="2473212" y="870013"/>
            <a:ext cx="1276554" cy="11423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B87639-7D61-BAC4-C594-C1E80457E71A}"/>
              </a:ext>
            </a:extLst>
          </p:cNvPr>
          <p:cNvSpPr txBox="1"/>
          <p:nvPr/>
        </p:nvSpPr>
        <p:spPr>
          <a:xfrm>
            <a:off x="513976" y="466165"/>
            <a:ext cx="96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+-5</a:t>
            </a:r>
            <a:endParaRPr lang="zh-CN" altLang="en-US" dirty="0"/>
          </a:p>
        </p:txBody>
      </p:sp>
      <p:pic>
        <p:nvPicPr>
          <p:cNvPr id="8" name="Picture 7" descr="A graph with lines and dots&#10;&#10;Description automatically generated">
            <a:extLst>
              <a:ext uri="{FF2B5EF4-FFF2-40B4-BE49-F238E27FC236}">
                <a16:creationId xmlns:a16="http://schemas.microsoft.com/office/drawing/2014/main" id="{9937E6AD-C3C6-9DA8-7023-8A2413DF5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6157"/>
          </a:xfrm>
          <a:prstGeom prst="rect">
            <a:avLst/>
          </a:prstGeom>
        </p:spPr>
      </p:pic>
      <p:pic>
        <p:nvPicPr>
          <p:cNvPr id="10" name="Picture 9" descr="A graph with lines and dots&#10;&#10;Description automatically generated">
            <a:extLst>
              <a:ext uri="{FF2B5EF4-FFF2-40B4-BE49-F238E27FC236}">
                <a16:creationId xmlns:a16="http://schemas.microsoft.com/office/drawing/2014/main" id="{FB91A2A3-520E-8FE8-EAAB-4E5AF8FE8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608"/>
            <a:ext cx="12192000" cy="35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C227B-853C-1587-3576-6D4BB542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31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38CE4-CDB4-6CBF-00B1-AFD27AC9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5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8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E2A51F-3AC6-90B2-7ED6-9A9C55B0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"/>
            <a:ext cx="12192000" cy="337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70CA4-B83A-0822-77AF-5BBF9F0E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9074"/>
            <a:ext cx="12192000" cy="33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49ECE-3470-1DAF-C1A9-E4A6FD80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35" y="113232"/>
            <a:ext cx="12192000" cy="3315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BE5B6-FAFC-85F5-AF1F-63748D819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232"/>
            <a:ext cx="12192000" cy="33157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2AA4D7-D822-5BD7-0D1C-32DEC4D410B2}"/>
              </a:ext>
            </a:extLst>
          </p:cNvPr>
          <p:cNvCxnSpPr/>
          <p:nvPr/>
        </p:nvCxnSpPr>
        <p:spPr>
          <a:xfrm flipH="1">
            <a:off x="1321092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39E741-94DF-DC84-8BBA-44422C9B70A9}"/>
              </a:ext>
            </a:extLst>
          </p:cNvPr>
          <p:cNvCxnSpPr/>
          <p:nvPr/>
        </p:nvCxnSpPr>
        <p:spPr>
          <a:xfrm flipH="1">
            <a:off x="4416904" y="113232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DA97C-6D4D-D99C-9CF1-45A98E0E44B6}"/>
              </a:ext>
            </a:extLst>
          </p:cNvPr>
          <p:cNvCxnSpPr/>
          <p:nvPr/>
        </p:nvCxnSpPr>
        <p:spPr>
          <a:xfrm flipH="1">
            <a:off x="7478596" y="47812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8C66BE-FB01-0D06-E79D-45B3AD2C146B}"/>
              </a:ext>
            </a:extLst>
          </p:cNvPr>
          <p:cNvCxnSpPr/>
          <p:nvPr/>
        </p:nvCxnSpPr>
        <p:spPr>
          <a:xfrm flipH="1">
            <a:off x="10586653" y="579718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2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39F30-B13E-18FF-A982-BDFCEB9F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413" y="-19423"/>
            <a:ext cx="12192000" cy="325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19F21-0527-7EB0-A88D-533C00AF70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3649"/>
            <a:ext cx="12192000" cy="32549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825F61-0832-EB51-C161-DF68F4E7DD68}"/>
              </a:ext>
            </a:extLst>
          </p:cNvPr>
          <p:cNvCxnSpPr/>
          <p:nvPr/>
        </p:nvCxnSpPr>
        <p:spPr>
          <a:xfrm flipH="1">
            <a:off x="478410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DF55E-7CBF-5371-7E5E-1A2FB1B85CA1}"/>
              </a:ext>
            </a:extLst>
          </p:cNvPr>
          <p:cNvCxnSpPr/>
          <p:nvPr/>
        </p:nvCxnSpPr>
        <p:spPr>
          <a:xfrm flipH="1">
            <a:off x="2926010" y="0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51FF0A-F333-F4A2-2A49-436C0DEBB434}"/>
              </a:ext>
            </a:extLst>
          </p:cNvPr>
          <p:cNvCxnSpPr/>
          <p:nvPr/>
        </p:nvCxnSpPr>
        <p:spPr>
          <a:xfrm flipH="1">
            <a:off x="5393947" y="-88832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D48DAA-C674-BACA-8E1B-D8CC1F6260E1}"/>
              </a:ext>
            </a:extLst>
          </p:cNvPr>
          <p:cNvCxnSpPr/>
          <p:nvPr/>
        </p:nvCxnSpPr>
        <p:spPr>
          <a:xfrm flipH="1">
            <a:off x="7893259" y="193496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0EF0DA-97C1-A86E-AB1B-E026CD4D777A}"/>
              </a:ext>
            </a:extLst>
          </p:cNvPr>
          <p:cNvCxnSpPr/>
          <p:nvPr/>
        </p:nvCxnSpPr>
        <p:spPr>
          <a:xfrm flipH="1">
            <a:off x="10361196" y="-19423"/>
            <a:ext cx="68239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8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DA766C-F818-D97D-A225-B1F800CDEA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3" y="1656977"/>
            <a:ext cx="12192000" cy="325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BB008-4473-26B6-C7FB-A7D280B72F4A}"/>
              </a:ext>
            </a:extLst>
          </p:cNvPr>
          <p:cNvPicPr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252233" y="1656977"/>
            <a:ext cx="12192000" cy="32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19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Dingming Lu</dc:creator>
  <cp:lastModifiedBy>Dingming Lu</cp:lastModifiedBy>
  <cp:revision>5</cp:revision>
  <dcterms:created xsi:type="dcterms:W3CDTF">2024-08-06T23:32:38Z</dcterms:created>
  <dcterms:modified xsi:type="dcterms:W3CDTF">2024-08-08T00:03:57Z</dcterms:modified>
</cp:coreProperties>
</file>